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55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513EF-1865-482A-BAD4-8D40B8B2FC2D}" type="datetimeFigureOut">
              <a:rPr lang="ru-RU" smtClean="0"/>
              <a:t>23.01.2019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32523-E3D3-4469-A351-A8314CCBA26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ambria" pitchFamily="18" charset="0"/>
              </a:rPr>
              <a:t>Традиция нашей семьи</a:t>
            </a:r>
            <a:endParaRPr lang="ru-RU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7" descr="IMG_8489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14821" y="1000108"/>
            <a:ext cx="4381531" cy="3286148"/>
          </a:xfrm>
        </p:spPr>
      </p:pic>
      <p:pic>
        <p:nvPicPr>
          <p:cNvPr id="7" name="Содержимое 6" descr="IMG_8490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357158" y="357166"/>
            <a:ext cx="4038600" cy="3028950"/>
          </a:xfrm>
        </p:spPr>
      </p:pic>
      <p:pic>
        <p:nvPicPr>
          <p:cNvPr id="10" name="Рисунок 9" descr="IMG_851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976" y="3714752"/>
            <a:ext cx="3857620" cy="2893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G_20180509_145937_84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643730"/>
            <a:ext cx="5111750" cy="5499913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ru-RU" sz="3400" b="1" dirty="0">
                <a:latin typeface="Cambria" pitchFamily="18" charset="0"/>
              </a:rPr>
              <a:t>2018 год</a:t>
            </a:r>
          </a:p>
          <a:p>
            <a:pPr algn="ctr"/>
            <a:r>
              <a:rPr lang="ru-RU" sz="3400" dirty="0">
                <a:latin typeface="Cambria" pitchFamily="18" charset="0"/>
              </a:rPr>
              <a:t>Линия </a:t>
            </a:r>
            <a:r>
              <a:rPr lang="ru-RU" sz="3400" dirty="0" smtClean="0">
                <a:latin typeface="Cambria" pitchFamily="18" charset="0"/>
              </a:rPr>
              <a:t>Молотова. Курган Славы,</a:t>
            </a:r>
            <a:endParaRPr lang="ru-RU" sz="3400" dirty="0">
              <a:latin typeface="Cambria" pitchFamily="18" charset="0"/>
            </a:endParaRPr>
          </a:p>
          <a:p>
            <a:pPr algn="ctr"/>
            <a:r>
              <a:rPr lang="ru-RU" sz="3400" dirty="0" smtClean="0">
                <a:latin typeface="Cambria" pitchFamily="18" charset="0"/>
              </a:rPr>
              <a:t>г.Гродно</a:t>
            </a:r>
            <a:endParaRPr lang="ru-RU" sz="3400" dirty="0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t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40180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Мы </a:t>
            </a:r>
            <a:r>
              <a:rPr lang="ru-RU" b="1" i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74 года </a:t>
            </a:r>
            <a:r>
              <a:rPr lang="ru-RU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живем без войны и должны об этом помнить и хранить в своих сердцах чувство долга перед теми, кто подарил нам мир и свободу.</a:t>
            </a:r>
            <a:r>
              <a:rPr lang="ru-RU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ru-RU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972452" cy="1162050"/>
          </a:xfrm>
        </p:spPr>
        <p:txBody>
          <a:bodyPr>
            <a:noAutofit/>
          </a:bodyPr>
          <a:lstStyle/>
          <a:p>
            <a:pPr algn="ctr"/>
            <a:r>
              <a:rPr lang="ru-RU" sz="2900" dirty="0">
                <a:latin typeface="Cambria" pitchFamily="18" charset="0"/>
              </a:rPr>
              <a:t>Наша семья каждый год на 9 мая посещает музеи и памятники Великой отечественной войны</a:t>
            </a:r>
          </a:p>
        </p:txBody>
      </p:sp>
      <p:pic>
        <p:nvPicPr>
          <p:cNvPr id="5" name="Содержимое 4" descr="IMG_618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967706"/>
            <a:ext cx="5111750" cy="3833813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643050"/>
            <a:ext cx="3008313" cy="448311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Cambria" pitchFamily="18" charset="0"/>
              </a:rPr>
              <a:t>2014 год</a:t>
            </a:r>
          </a:p>
          <a:p>
            <a:pPr algn="ctr"/>
            <a:r>
              <a:rPr lang="ru-RU" sz="4000" dirty="0" smtClean="0">
                <a:latin typeface="Cambria" pitchFamily="18" charset="0"/>
              </a:rPr>
              <a:t>Музей великой отечественной войны.</a:t>
            </a:r>
          </a:p>
          <a:p>
            <a:pPr algn="ctr"/>
            <a:r>
              <a:rPr lang="ru-RU" sz="4000" dirty="0" smtClean="0">
                <a:latin typeface="Cambria" pitchFamily="18" charset="0"/>
              </a:rPr>
              <a:t>г. Минск</a:t>
            </a:r>
          </a:p>
          <a:p>
            <a:endParaRPr lang="ru-RU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G_620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57157" y="285728"/>
            <a:ext cx="5048285" cy="3786214"/>
          </a:xfrm>
        </p:spPr>
      </p:pic>
      <p:pic>
        <p:nvPicPr>
          <p:cNvPr id="6" name="Содержимое 5" descr="IMG_6203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848067" y="3143248"/>
            <a:ext cx="4762533" cy="35719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G_65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282700"/>
            <a:ext cx="5111750" cy="3833813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00034" y="1500174"/>
            <a:ext cx="3008313" cy="4691063"/>
          </a:xfrm>
        </p:spPr>
        <p:txBody>
          <a:bodyPr>
            <a:normAutofit fontScale="92500"/>
          </a:bodyPr>
          <a:lstStyle/>
          <a:p>
            <a:pPr algn="ctr"/>
            <a:r>
              <a:rPr lang="ru-RU" sz="4000" b="1" dirty="0">
                <a:latin typeface="Cambria" pitchFamily="18" charset="0"/>
              </a:rPr>
              <a:t>2015 год</a:t>
            </a:r>
          </a:p>
          <a:p>
            <a:pPr algn="ctr"/>
            <a:r>
              <a:rPr lang="ru-RU" sz="4000" dirty="0" smtClean="0">
                <a:latin typeface="Cambria" pitchFamily="18" charset="0"/>
              </a:rPr>
              <a:t>Мемориальный </a:t>
            </a:r>
            <a:r>
              <a:rPr lang="ru-RU" sz="4000" dirty="0">
                <a:latin typeface="Cambria" pitchFamily="18" charset="0"/>
              </a:rPr>
              <a:t>комплекс </a:t>
            </a:r>
            <a:r>
              <a:rPr lang="ru-RU" sz="4000" dirty="0" smtClean="0">
                <a:latin typeface="Cambria" pitchFamily="18" charset="0"/>
              </a:rPr>
              <a:t>«Брестская крепость-герой»</a:t>
            </a:r>
          </a:p>
          <a:p>
            <a:pPr algn="ctr"/>
            <a:r>
              <a:rPr lang="ru-RU" sz="4000" dirty="0" smtClean="0">
                <a:latin typeface="Cambria" pitchFamily="18" charset="0"/>
              </a:rPr>
              <a:t>г.Брест</a:t>
            </a:r>
            <a:endParaRPr lang="ru-RU" sz="4000" dirty="0">
              <a:latin typeface="Cambria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G_651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785794"/>
            <a:ext cx="5334038" cy="4000528"/>
          </a:xfrm>
        </p:spPr>
      </p:pic>
      <p:pic>
        <p:nvPicPr>
          <p:cNvPr id="6" name="Содержимое 5" descr="IMG_65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531632" y="2348706"/>
            <a:ext cx="5155168" cy="386637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G_651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642918"/>
            <a:ext cx="5059917" cy="3794938"/>
          </a:xfrm>
        </p:spPr>
      </p:pic>
      <p:pic>
        <p:nvPicPr>
          <p:cNvPr id="6" name="Содержимое 5" descr="IMG_653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 rot="5400000">
            <a:off x="4544116" y="2452789"/>
            <a:ext cx="4871267" cy="365345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age-1e349bfd755dae5195fd6abff761d16b48b32dcbd286eb1cf2f58655aa64d9a7-V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6007" y="273050"/>
            <a:ext cx="4389835" cy="5853113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28596" y="1428736"/>
            <a:ext cx="3008313" cy="469106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700" b="1" dirty="0">
                <a:latin typeface="Cambria" pitchFamily="18" charset="0"/>
              </a:rPr>
              <a:t>2016 </a:t>
            </a:r>
            <a:r>
              <a:rPr lang="ru-RU" sz="3700" b="1" dirty="0" smtClean="0">
                <a:latin typeface="Cambria" pitchFamily="18" charset="0"/>
              </a:rPr>
              <a:t>год</a:t>
            </a:r>
          </a:p>
          <a:p>
            <a:pPr algn="ctr"/>
            <a:r>
              <a:rPr lang="ru-RU" sz="3700" dirty="0">
                <a:latin typeface="Cambria" pitchFamily="18" charset="0"/>
              </a:rPr>
              <a:t>Красный берег- мемориальный комплекс на месте детского </a:t>
            </a:r>
            <a:r>
              <a:rPr lang="ru-RU" sz="3700" dirty="0" smtClean="0">
                <a:latin typeface="Cambria" pitchFamily="18" charset="0"/>
              </a:rPr>
              <a:t>концлагеря.</a:t>
            </a:r>
            <a:endParaRPr lang="ru-RU" sz="3700" dirty="0">
              <a:latin typeface="Cambria" pitchFamily="18" charset="0"/>
            </a:endParaRPr>
          </a:p>
          <a:p>
            <a:pPr algn="ctr"/>
            <a:r>
              <a:rPr lang="ru-RU" sz="3700" dirty="0" err="1" smtClean="0">
                <a:latin typeface="Cambria" pitchFamily="18" charset="0"/>
              </a:rPr>
              <a:t>Жлобинский</a:t>
            </a:r>
            <a:r>
              <a:rPr lang="ru-RU" sz="3700" dirty="0" smtClean="0">
                <a:latin typeface="Cambria" pitchFamily="18" charset="0"/>
              </a:rPr>
              <a:t> </a:t>
            </a:r>
            <a:r>
              <a:rPr lang="ru-RU" sz="3700" dirty="0">
                <a:latin typeface="Cambria" pitchFamily="18" charset="0"/>
              </a:rPr>
              <a:t>район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image-1ef9e37c299f6946f18cd3a3ce924f725e51767ff2854f12bdaf2aa8bd95605a-V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10" y="428604"/>
            <a:ext cx="5329246" cy="3996935"/>
          </a:xfrm>
        </p:spPr>
      </p:pic>
      <p:pic>
        <p:nvPicPr>
          <p:cNvPr id="8" name="Содержимое 7" descr="image-88371393d263a3f3881f2eab6a2c171944060dc9d6dcfb5f001a948fb246a6ab-V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4595013" y="2401891"/>
            <a:ext cx="4464087" cy="334806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7" descr="IMG_85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5050" y="1282700"/>
            <a:ext cx="5111750" cy="3833813"/>
          </a:xfrm>
        </p:spPr>
      </p:pic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ru-RU" sz="3400" b="1" dirty="0">
                <a:latin typeface="Cambria" pitchFamily="18" charset="0"/>
              </a:rPr>
              <a:t>2017 год</a:t>
            </a:r>
          </a:p>
          <a:p>
            <a:pPr algn="ctr"/>
            <a:r>
              <a:rPr lang="ru-RU" sz="3400" dirty="0">
                <a:latin typeface="Cambria" pitchFamily="18" charset="0"/>
              </a:rPr>
              <a:t>Форты Гродненской оборонительной крепости.</a:t>
            </a:r>
          </a:p>
          <a:p>
            <a:pPr algn="ctr"/>
            <a:r>
              <a:rPr lang="ru-RU" sz="3400" dirty="0">
                <a:latin typeface="Cambria" pitchFamily="18" charset="0"/>
              </a:rPr>
              <a:t>г.Гродно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94</Words>
  <Application>Microsoft Office PowerPoint</Application>
  <PresentationFormat>Экран (4:3)</PresentationFormat>
  <Paragraphs>18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Традиция нашей семьи</vt:lpstr>
      <vt:lpstr>Наша семья каждый год на 9 мая посещает музеи и памятники Великой отечественной войны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Мы 74 года живем без войны и должны об этом помнить и хранить в своих сердцах чувство долга перед теми, кто подарил нам мир и свободу. </vt:lpstr>
    </vt:vector>
  </TitlesOfParts>
  <Company>AlexSoft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Традиция нашей семьи</dc:title>
  <dc:creator>User</dc:creator>
  <cp:lastModifiedBy>User</cp:lastModifiedBy>
  <cp:revision>7</cp:revision>
  <dcterms:created xsi:type="dcterms:W3CDTF">2019-01-23T18:00:14Z</dcterms:created>
  <dcterms:modified xsi:type="dcterms:W3CDTF">2019-01-23T18:56:08Z</dcterms:modified>
</cp:coreProperties>
</file>